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6800" cy="15122525"/>
  <p:notesSz cx="9926638" cy="6797675"/>
  <p:defaultTextStyle>
    <a:defPPr>
      <a:defRPr lang="ru-RU"/>
    </a:defPPr>
    <a:lvl1pPr marL="0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466360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2932721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399081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5865440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331802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8798163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264523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1730884" algn="l" defTabSz="2932721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62" autoAdjust="0"/>
  </p:normalViewPr>
  <p:slideViewPr>
    <p:cSldViewPr>
      <p:cViewPr>
        <p:scale>
          <a:sx n="100" d="100"/>
          <a:sy n="100" d="100"/>
        </p:scale>
        <p:origin x="5328" y="950"/>
      </p:cViewPr>
      <p:guideLst>
        <p:guide orient="horz" pos="4763"/>
        <p:guide pos="6736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F4FC6-19CA-418E-BB6B-109E8F8E72F3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36690-7F73-401D-BC66-21E59D89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046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8F469-2C01-4360-9BDC-723CAB90C433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071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03CE9-7427-44CC-85FA-ECC5C13CE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4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03CE9-7427-44CC-85FA-ECC5C13CE97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0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4697788"/>
            <a:ext cx="18178780" cy="32415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8569431"/>
            <a:ext cx="1497076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6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32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9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65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31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9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64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30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05432" y="605604"/>
            <a:ext cx="4812030" cy="129031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340" y="605604"/>
            <a:ext cx="14079643" cy="129031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0" y="9717627"/>
            <a:ext cx="18178780" cy="3003501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0" y="6409574"/>
            <a:ext cx="18178780" cy="3308052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6360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2932721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39908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86544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33180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79816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26452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730884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340" y="3528591"/>
            <a:ext cx="9445837" cy="998016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1623" y="3528591"/>
            <a:ext cx="9445837" cy="998016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4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1" y="3385068"/>
            <a:ext cx="9449550" cy="141073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6360" indent="0">
              <a:buNone/>
              <a:defRPr sz="6400" b="1"/>
            </a:lvl2pPr>
            <a:lvl3pPr marL="2932721" indent="0">
              <a:buNone/>
              <a:defRPr sz="5900" b="1"/>
            </a:lvl3pPr>
            <a:lvl4pPr marL="4399081" indent="0">
              <a:buNone/>
              <a:defRPr sz="5200" b="1"/>
            </a:lvl4pPr>
            <a:lvl5pPr marL="5865440" indent="0">
              <a:buNone/>
              <a:defRPr sz="5200" b="1"/>
            </a:lvl5pPr>
            <a:lvl6pPr marL="7331802" indent="0">
              <a:buNone/>
              <a:defRPr sz="5200" b="1"/>
            </a:lvl6pPr>
            <a:lvl7pPr marL="8798163" indent="0">
              <a:buNone/>
              <a:defRPr sz="5200" b="1"/>
            </a:lvl7pPr>
            <a:lvl8pPr marL="10264523" indent="0">
              <a:buNone/>
              <a:defRPr sz="5200" b="1"/>
            </a:lvl8pPr>
            <a:lvl9pPr marL="11730884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341" y="4795804"/>
            <a:ext cx="9449550" cy="8712956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201" y="3385068"/>
            <a:ext cx="9453263" cy="141073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66360" indent="0">
              <a:buNone/>
              <a:defRPr sz="6400" b="1"/>
            </a:lvl2pPr>
            <a:lvl3pPr marL="2932721" indent="0">
              <a:buNone/>
              <a:defRPr sz="5900" b="1"/>
            </a:lvl3pPr>
            <a:lvl4pPr marL="4399081" indent="0">
              <a:buNone/>
              <a:defRPr sz="5200" b="1"/>
            </a:lvl4pPr>
            <a:lvl5pPr marL="5865440" indent="0">
              <a:buNone/>
              <a:defRPr sz="5200" b="1"/>
            </a:lvl5pPr>
            <a:lvl6pPr marL="7331802" indent="0">
              <a:buNone/>
              <a:defRPr sz="5200" b="1"/>
            </a:lvl6pPr>
            <a:lvl7pPr marL="8798163" indent="0">
              <a:buNone/>
              <a:defRPr sz="5200" b="1"/>
            </a:lvl7pPr>
            <a:lvl8pPr marL="10264523" indent="0">
              <a:buNone/>
              <a:defRPr sz="5200" b="1"/>
            </a:lvl8pPr>
            <a:lvl9pPr marL="11730884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4201" y="4795804"/>
            <a:ext cx="9453263" cy="8712956"/>
          </a:xfrm>
        </p:spPr>
        <p:txBody>
          <a:bodyPr/>
          <a:lstStyle>
            <a:lvl1pPr>
              <a:defRPr sz="7700"/>
            </a:lvl1pPr>
            <a:lvl2pPr>
              <a:defRPr sz="64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602100"/>
            <a:ext cx="7036110" cy="2562428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1645" y="602104"/>
            <a:ext cx="11955815" cy="12906656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4600"/>
            </a:lvl1pPr>
            <a:lvl2pPr marL="1466360" indent="0">
              <a:buNone/>
              <a:defRPr sz="3700"/>
            </a:lvl2pPr>
            <a:lvl3pPr marL="2932721" indent="0">
              <a:buNone/>
              <a:defRPr sz="3300"/>
            </a:lvl3pPr>
            <a:lvl4pPr marL="4399081" indent="0">
              <a:buNone/>
              <a:defRPr sz="2900"/>
            </a:lvl4pPr>
            <a:lvl5pPr marL="5865440" indent="0">
              <a:buNone/>
              <a:defRPr sz="2900"/>
            </a:lvl5pPr>
            <a:lvl6pPr marL="7331802" indent="0">
              <a:buNone/>
              <a:defRPr sz="2900"/>
            </a:lvl6pPr>
            <a:lvl7pPr marL="8798163" indent="0">
              <a:buNone/>
              <a:defRPr sz="2900"/>
            </a:lvl7pPr>
            <a:lvl8pPr marL="10264523" indent="0">
              <a:buNone/>
              <a:defRPr sz="2900"/>
            </a:lvl8pPr>
            <a:lvl9pPr marL="11730884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2" y="10585770"/>
            <a:ext cx="12832080" cy="1249709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2" y="1351227"/>
            <a:ext cx="12832080" cy="9073515"/>
          </a:xfrm>
        </p:spPr>
        <p:txBody>
          <a:bodyPr/>
          <a:lstStyle>
            <a:lvl1pPr marL="0" indent="0">
              <a:buNone/>
              <a:defRPr sz="10300"/>
            </a:lvl1pPr>
            <a:lvl2pPr marL="1466360" indent="0">
              <a:buNone/>
              <a:defRPr sz="9000"/>
            </a:lvl2pPr>
            <a:lvl3pPr marL="2932721" indent="0">
              <a:buNone/>
              <a:defRPr sz="7700"/>
            </a:lvl3pPr>
            <a:lvl4pPr marL="4399081" indent="0">
              <a:buNone/>
              <a:defRPr sz="6400"/>
            </a:lvl4pPr>
            <a:lvl5pPr marL="5865440" indent="0">
              <a:buNone/>
              <a:defRPr sz="6400"/>
            </a:lvl5pPr>
            <a:lvl6pPr marL="7331802" indent="0">
              <a:buNone/>
              <a:defRPr sz="6400"/>
            </a:lvl6pPr>
            <a:lvl7pPr marL="8798163" indent="0">
              <a:buNone/>
              <a:defRPr sz="6400"/>
            </a:lvl7pPr>
            <a:lvl8pPr marL="10264523" indent="0">
              <a:buNone/>
              <a:defRPr sz="6400"/>
            </a:lvl8pPr>
            <a:lvl9pPr marL="11730884" indent="0">
              <a:buNone/>
              <a:defRPr sz="6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2" y="11835479"/>
            <a:ext cx="12832080" cy="1774796"/>
          </a:xfrm>
        </p:spPr>
        <p:txBody>
          <a:bodyPr/>
          <a:lstStyle>
            <a:lvl1pPr marL="0" indent="0">
              <a:buNone/>
              <a:defRPr sz="4600"/>
            </a:lvl1pPr>
            <a:lvl2pPr marL="1466360" indent="0">
              <a:buNone/>
              <a:defRPr sz="3700"/>
            </a:lvl2pPr>
            <a:lvl3pPr marL="2932721" indent="0">
              <a:buNone/>
              <a:defRPr sz="3300"/>
            </a:lvl3pPr>
            <a:lvl4pPr marL="4399081" indent="0">
              <a:buNone/>
              <a:defRPr sz="2900"/>
            </a:lvl4pPr>
            <a:lvl5pPr marL="5865440" indent="0">
              <a:buNone/>
              <a:defRPr sz="2900"/>
            </a:lvl5pPr>
            <a:lvl6pPr marL="7331802" indent="0">
              <a:buNone/>
              <a:defRPr sz="2900"/>
            </a:lvl6pPr>
            <a:lvl7pPr marL="8798163" indent="0">
              <a:buNone/>
              <a:defRPr sz="2900"/>
            </a:lvl7pPr>
            <a:lvl8pPr marL="10264523" indent="0">
              <a:buNone/>
              <a:defRPr sz="2900"/>
            </a:lvl8pPr>
            <a:lvl9pPr marL="11730884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605605"/>
            <a:ext cx="19248120" cy="2520421"/>
          </a:xfrm>
          <a:prstGeom prst="rect">
            <a:avLst/>
          </a:prstGeom>
        </p:spPr>
        <p:txBody>
          <a:bodyPr vert="horz" lIns="293273" tIns="146636" rIns="293273" bIns="14663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3528591"/>
            <a:ext cx="19248120" cy="9980167"/>
          </a:xfrm>
          <a:prstGeom prst="rect">
            <a:avLst/>
          </a:prstGeom>
        </p:spPr>
        <p:txBody>
          <a:bodyPr vert="horz" lIns="293273" tIns="146636" rIns="293273" bIns="14663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0" y="14016344"/>
            <a:ext cx="4990253" cy="805134"/>
          </a:xfrm>
          <a:prstGeom prst="rect">
            <a:avLst/>
          </a:prstGeom>
        </p:spPr>
        <p:txBody>
          <a:bodyPr vert="horz" lIns="293273" tIns="146636" rIns="293273" bIns="146636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C39B-3A35-4636-8F84-875DD940C76F}" type="datetimeFigureOut">
              <a:rPr lang="ru-RU" smtClean="0"/>
              <a:pPr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8" y="14016344"/>
            <a:ext cx="6772487" cy="805134"/>
          </a:xfrm>
          <a:prstGeom prst="rect">
            <a:avLst/>
          </a:prstGeom>
        </p:spPr>
        <p:txBody>
          <a:bodyPr vert="horz" lIns="293273" tIns="146636" rIns="293273" bIns="146636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7" y="14016344"/>
            <a:ext cx="4990253" cy="805134"/>
          </a:xfrm>
          <a:prstGeom prst="rect">
            <a:avLst/>
          </a:prstGeom>
        </p:spPr>
        <p:txBody>
          <a:bodyPr vert="horz" lIns="293273" tIns="146636" rIns="293273" bIns="146636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DBC5-CFEB-4271-B823-00CC7C5905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32721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9771" indent="-1099771" algn="l" defTabSz="2932721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82837" indent="-916476" algn="l" defTabSz="2932721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65901" indent="-733180" algn="l" defTabSz="2932721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32261" indent="-733180" algn="l" defTabSz="2932721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98624" indent="-733180" algn="l" defTabSz="2932721" rtl="0" eaLnBrk="1" latinLnBrk="0" hangingPunct="1">
        <a:spcBef>
          <a:spcPct val="20000"/>
        </a:spcBef>
        <a:buFont typeface="Arial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64982" indent="-733180" algn="l" defTabSz="293272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31343" indent="-733180" algn="l" defTabSz="293272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97703" indent="-733180" algn="l" defTabSz="293272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64062" indent="-733180" algn="l" defTabSz="2932721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66360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32721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399081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865440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331802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798163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264523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730884" algn="l" defTabSz="2932721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684288" y="14330014"/>
            <a:ext cx="15482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/>
              <a:t>ГЛАВА АДМИНИСТРАЦИИ ВОЗНЕСЕНСКОГО СЕЛЬСКОГО ПОСЕЛЕНИЯ  ЛАБИНСКОГО  РАЙОНА                                                                                                                        В.М.КОРОБКИН</a:t>
            </a:r>
          </a:p>
          <a:p>
            <a:r>
              <a:rPr lang="ru-RU" sz="1600" i="1" dirty="0" smtClean="0"/>
              <a:t>ГЛАВНЫЙ СПЕЦИАЛИСТ АДМИНИСТРАЦИИ ВОЗНЕСЕНСКОГО СЕЛЬСКОГО ПОСЕЛЕНИЯ ЛАБИНСКОГО РАЙОНА                                                                                         Р.А.НЕЦВЕТАЙЛО</a:t>
            </a:r>
          </a:p>
          <a:p>
            <a:endParaRPr lang="ru-RU" sz="1600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615688" y="216446"/>
            <a:ext cx="20374855" cy="14529066"/>
            <a:chOff x="684289" y="360462"/>
            <a:chExt cx="20374855" cy="1432959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667479" y="2592710"/>
              <a:ext cx="3241555" cy="947991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293273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Оперативный дежурный </a:t>
              </a:r>
              <a:r>
                <a:rPr lang="ru-RU" sz="1600" i="1" dirty="0">
                  <a:solidFill>
                    <a:schemeClr val="tx1"/>
                  </a:solidFill>
                </a:rPr>
                <a:t>(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ЕДДС)тел. 051</a:t>
              </a:r>
              <a:r>
                <a:rPr lang="ru-RU" sz="1600" i="1" dirty="0">
                  <a:solidFill>
                    <a:schemeClr val="tx1"/>
                  </a:solidFill>
                </a:rPr>
                <a:t>, 3-22-23,</a:t>
              </a:r>
            </a:p>
            <a:p>
              <a:r>
                <a:rPr lang="ru-RU" sz="1600" i="1" dirty="0">
                  <a:solidFill>
                    <a:schemeClr val="tx1"/>
                  </a:solidFill>
                </a:rPr>
                <a:t>3-24-46</a:t>
              </a: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84289" y="360462"/>
              <a:ext cx="3168351" cy="4176464"/>
            </a:xfrm>
            <a:prstGeom prst="rect">
              <a:avLst/>
            </a:prstGeom>
            <a:no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ОАО «Агрофирма родина»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Ситников И.Ф.. 7-01-19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8(918)998-35-65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ООО СЖК «Кедр»</a:t>
              </a:r>
            </a:p>
            <a:p>
              <a:pPr algn="just"/>
              <a:r>
                <a:rPr lang="ru-RU" sz="1600" i="1" dirty="0" err="1" smtClean="0">
                  <a:solidFill>
                    <a:schemeClr val="tx1"/>
                  </a:solidFill>
                </a:rPr>
                <a:t>Михайлец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А.И. 7-51-25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8(928)206-39-57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ООО «Вознесенский хлебозавод»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Руденко С.А. 7-05-80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8(928)255-70-85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Вознесенский колледж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Пищевых производств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Лысенко Н.Ф. 7-01-31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8(961)516-86-29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МУМПКХ Вознесенского с/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п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Олейников А.И.7-02-14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8(938) 435-89-10</a:t>
              </a:r>
            </a:p>
            <a:p>
              <a:pPr algn="just"/>
              <a:endParaRPr lang="ru-RU" sz="1600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84289" y="4752951"/>
              <a:ext cx="3168351" cy="5400599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/>
                <a:t>Работники администрации</a:t>
              </a:r>
            </a:p>
            <a:p>
              <a:r>
                <a:rPr lang="ru-RU" sz="1600" i="1" dirty="0" err="1" smtClean="0"/>
                <a:t>Даньчина</a:t>
              </a:r>
              <a:r>
                <a:rPr lang="ru-RU" sz="1600" i="1" dirty="0" smtClean="0"/>
                <a:t> Л.А. 7-05-09</a:t>
              </a:r>
            </a:p>
            <a:p>
              <a:r>
                <a:rPr lang="ru-RU" sz="1600" i="1" dirty="0" smtClean="0"/>
                <a:t>сот. 8(928)666-64-35</a:t>
              </a:r>
            </a:p>
            <a:p>
              <a:r>
                <a:rPr lang="ru-RU" sz="1600" i="1" dirty="0" err="1" smtClean="0"/>
                <a:t>Плющенко</a:t>
              </a:r>
              <a:r>
                <a:rPr lang="ru-RU" sz="1600" i="1" dirty="0" smtClean="0"/>
                <a:t> Ю.А. 7-00-45</a:t>
              </a:r>
            </a:p>
            <a:p>
              <a:r>
                <a:rPr lang="ru-RU" sz="1600" i="1" dirty="0" smtClean="0"/>
                <a:t>сот. 8(928)282-23-26</a:t>
              </a:r>
            </a:p>
            <a:p>
              <a:r>
                <a:rPr lang="ru-RU" sz="1600" i="1" dirty="0" smtClean="0"/>
                <a:t>Пивоварова Т.Н. 7-06-38</a:t>
              </a:r>
            </a:p>
            <a:p>
              <a:r>
                <a:rPr lang="ru-RU" sz="1600" i="1" dirty="0" smtClean="0"/>
                <a:t>сот. 8(928)427-01-63</a:t>
              </a:r>
            </a:p>
            <a:p>
              <a:r>
                <a:rPr lang="ru-RU" sz="1600" i="1" dirty="0" err="1" smtClean="0"/>
                <a:t>Логачева</a:t>
              </a:r>
              <a:r>
                <a:rPr lang="ru-RU" sz="1600" i="1" dirty="0" smtClean="0"/>
                <a:t> Н.В. 7-00-43</a:t>
              </a:r>
            </a:p>
            <a:p>
              <a:r>
                <a:rPr lang="ru-RU" sz="1600" i="1" dirty="0" smtClean="0"/>
                <a:t>сот. 8(928)845-27-44</a:t>
              </a:r>
            </a:p>
            <a:p>
              <a:r>
                <a:rPr lang="ru-RU" sz="1600" i="1" dirty="0" smtClean="0"/>
                <a:t>Котельникова Н.А. 7-00-43</a:t>
              </a:r>
            </a:p>
            <a:p>
              <a:r>
                <a:rPr lang="ru-RU" sz="1600" i="1" dirty="0" smtClean="0"/>
                <a:t>сот.8(929)844-77-86</a:t>
              </a:r>
            </a:p>
            <a:p>
              <a:r>
                <a:rPr lang="ru-RU" sz="1600" i="1" dirty="0" smtClean="0"/>
                <a:t>Гофман Н.В. 7-04-70</a:t>
              </a:r>
            </a:p>
            <a:p>
              <a:r>
                <a:rPr lang="ru-RU" sz="1600" i="1" dirty="0" smtClean="0"/>
                <a:t>сот. 8(928)411-61-79</a:t>
              </a:r>
            </a:p>
            <a:p>
              <a:r>
                <a:rPr lang="ru-RU" sz="1600" i="1" dirty="0" err="1" smtClean="0"/>
                <a:t>Будовская</a:t>
              </a:r>
              <a:r>
                <a:rPr lang="ru-RU" sz="1600" i="1" dirty="0" smtClean="0"/>
                <a:t> Н.А. 7-06-38</a:t>
              </a:r>
            </a:p>
            <a:p>
              <a:r>
                <a:rPr lang="ru-RU" sz="1600" i="1" dirty="0" smtClean="0"/>
                <a:t>сот. 8(928) 418-63-33</a:t>
              </a:r>
            </a:p>
            <a:p>
              <a:r>
                <a:rPr lang="ru-RU" sz="1600" i="1" dirty="0" err="1" smtClean="0"/>
                <a:t>Нецветайло</a:t>
              </a:r>
              <a:r>
                <a:rPr lang="ru-RU" sz="1600" i="1" dirty="0" smtClean="0"/>
                <a:t> Л.П. 7-02-06</a:t>
              </a:r>
            </a:p>
            <a:p>
              <a:r>
                <a:rPr lang="ru-RU" sz="1600" i="1" dirty="0" smtClean="0"/>
                <a:t>сот.8(928)435-93-29</a:t>
              </a:r>
            </a:p>
            <a:p>
              <a:r>
                <a:rPr lang="ru-RU" sz="1600" i="1" dirty="0" smtClean="0"/>
                <a:t>Руденко Е.С. 7-02-06</a:t>
              </a:r>
            </a:p>
            <a:p>
              <a:r>
                <a:rPr lang="ru-RU" sz="1600" i="1" dirty="0" smtClean="0"/>
                <a:t>сот. 8(929)823-90-54</a:t>
              </a:r>
            </a:p>
            <a:p>
              <a:endParaRPr lang="ru-RU" sz="1600" i="1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84289" y="10369574"/>
              <a:ext cx="3168351" cy="338437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/>
                <a:t>Директора школ</a:t>
              </a:r>
            </a:p>
            <a:p>
              <a:r>
                <a:rPr lang="ru-RU" sz="1600" i="1" dirty="0" smtClean="0"/>
                <a:t>№26  Шелест Л.Н   7-00-59</a:t>
              </a:r>
            </a:p>
            <a:p>
              <a:r>
                <a:rPr lang="ru-RU" sz="1600" i="1" dirty="0" smtClean="0"/>
                <a:t>сот. 8(908)229-01-63</a:t>
              </a:r>
            </a:p>
            <a:p>
              <a:r>
                <a:rPr lang="ru-RU" sz="1600" i="1" dirty="0" smtClean="0"/>
                <a:t>№27  </a:t>
              </a:r>
              <a:r>
                <a:rPr lang="ru-RU" sz="1600" i="1" dirty="0" err="1" smtClean="0"/>
                <a:t>Гойда</a:t>
              </a:r>
              <a:r>
                <a:rPr lang="ru-RU" sz="1600" i="1" dirty="0" smtClean="0"/>
                <a:t> Н.В.  7-01-20</a:t>
              </a:r>
            </a:p>
            <a:p>
              <a:r>
                <a:rPr lang="ru-RU" sz="1600" i="1" dirty="0" smtClean="0"/>
                <a:t>сот. 8(928)427-30-24</a:t>
              </a:r>
            </a:p>
            <a:p>
              <a:r>
                <a:rPr lang="ru-RU" sz="1600" i="1" dirty="0" smtClean="0"/>
                <a:t>№28  </a:t>
              </a:r>
              <a:r>
                <a:rPr lang="ru-RU" sz="1600" i="1" dirty="0" err="1" smtClean="0"/>
                <a:t>Елесеева</a:t>
              </a:r>
              <a:r>
                <a:rPr lang="ru-RU" sz="1600" i="1" dirty="0" smtClean="0"/>
                <a:t> Л.В.  7-02-24</a:t>
              </a:r>
            </a:p>
            <a:p>
              <a:r>
                <a:rPr lang="ru-RU" sz="1600" i="1" dirty="0" smtClean="0"/>
                <a:t>сот. 8(952)878-15-40</a:t>
              </a:r>
            </a:p>
            <a:p>
              <a:r>
                <a:rPr lang="ru-RU" sz="1600" i="1" dirty="0" smtClean="0"/>
                <a:t>№29  Ивлева Л.А.  7-51-85</a:t>
              </a:r>
            </a:p>
            <a:p>
              <a:r>
                <a:rPr lang="ru-RU" sz="1600" i="1" dirty="0" smtClean="0"/>
                <a:t>сот. 8(928)420-54-74</a:t>
              </a:r>
            </a:p>
            <a:p>
              <a:r>
                <a:rPr lang="ru-RU" sz="1600" i="1" dirty="0" smtClean="0"/>
                <a:t>№30  </a:t>
              </a:r>
              <a:r>
                <a:rPr lang="ru-RU" sz="1600" i="1" dirty="0" err="1" smtClean="0"/>
                <a:t>Раскопинская</a:t>
              </a:r>
              <a:r>
                <a:rPr lang="ru-RU" sz="1600" i="1" dirty="0" smtClean="0"/>
                <a:t> Л.Г. 7-51-49</a:t>
              </a:r>
            </a:p>
            <a:p>
              <a:r>
                <a:rPr lang="ru-RU" sz="1600" i="1" dirty="0" smtClean="0"/>
                <a:t>сот. 8(953) 094-68-90</a:t>
              </a:r>
            </a:p>
            <a:p>
              <a:r>
                <a:rPr lang="ru-RU" sz="1600" i="1" dirty="0" smtClean="0"/>
                <a:t>КШИ  </a:t>
              </a:r>
              <a:r>
                <a:rPr lang="ru-RU" sz="1600" i="1" dirty="0" err="1" smtClean="0"/>
                <a:t>Кучерова</a:t>
              </a:r>
              <a:r>
                <a:rPr lang="ru-RU" sz="1600" i="1" dirty="0" smtClean="0"/>
                <a:t> В.И.  7-01-98</a:t>
              </a:r>
            </a:p>
            <a:p>
              <a:r>
                <a:rPr lang="ru-RU" sz="1600" i="1" dirty="0" smtClean="0"/>
                <a:t>сот. 8(928)427-58-88</a:t>
              </a:r>
            </a:p>
            <a:p>
              <a:endParaRPr lang="ru-RU" sz="1600" i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35115" y="720502"/>
              <a:ext cx="11876943" cy="1200316"/>
            </a:xfrm>
            <a:prstGeom prst="rect">
              <a:avLst/>
            </a:prstGeom>
            <a:noFill/>
          </p:spPr>
          <p:txBody>
            <a:bodyPr wrap="none" lIns="91427" tIns="45714" rIns="91427" bIns="45714" rtlCol="0">
              <a:spAutoFit/>
            </a:bodyPr>
            <a:lstStyle/>
            <a:p>
              <a:pPr algn="ctr"/>
              <a:r>
                <a:rPr lang="ru-RU" sz="3600" i="1" dirty="0" smtClean="0"/>
                <a:t>СХЕМА</a:t>
              </a:r>
            </a:p>
            <a:p>
              <a:pPr algn="ctr"/>
              <a:r>
                <a:rPr lang="ru-RU" sz="1800" i="1" dirty="0" smtClean="0"/>
                <a:t>ОПОВЕЩЕНИЯ  И ИНФОРМИРОВАНИЯ  НАСЕЛЕНИЯ ОБ УГРОЗЕ  ВОЗНИКНОВЕНИЯ  ЧС НА ТЕРРИРОРИИ ВОЗНЕСЕНСКОГО</a:t>
              </a:r>
            </a:p>
            <a:p>
              <a:pPr algn="ctr"/>
              <a:r>
                <a:rPr lang="ru-RU" sz="1800" i="1" dirty="0" smtClean="0"/>
                <a:t>СЕЛЬСКОГО ПОСЕЛЕНИЯ ЛАБИНСКОГО РАЙОНА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677175" y="4248894"/>
              <a:ext cx="3456382" cy="15121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Глава администрации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Вознесенского сельского поселения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Лабинского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района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Коробкин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Владимир Максимович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7-02-80  сот. 8(928)206-39-20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677175" y="6265118"/>
              <a:ext cx="3741010" cy="1332148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Начальника пункта полиции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ст. Вознесенская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Батчаев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Казбек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Паширович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8(965)461-11-10 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461151" y="7921302"/>
              <a:ext cx="2448272" cy="194421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Участковые полиции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Жданов С.Н.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8(928)420-61-91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Цаплин С.Ю.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8(938)423-04-88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Бондарева Ю.С.</a:t>
              </a:r>
            </a:p>
            <a:p>
              <a:pPr algn="just"/>
              <a:r>
                <a:rPr lang="ru-RU" sz="1600" i="1" dirty="0" smtClean="0">
                  <a:solidFill>
                    <a:schemeClr val="tx1"/>
                  </a:solidFill>
                </a:rPr>
                <a:t>сот. 8(928)844-07-45</a:t>
              </a:r>
            </a:p>
            <a:p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320692" y="2592710"/>
              <a:ext cx="3600400" cy="144016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Заместитель главы администрации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Вознесенского сельского поселения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Лабинского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района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Полушин Алексей Николаевич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</a:t>
              </a:r>
              <a:r>
                <a:rPr lang="ru-RU" sz="1600" i="1" smtClean="0">
                  <a:solidFill>
                    <a:schemeClr val="tx1"/>
                  </a:solidFill>
                </a:rPr>
                <a:t>7-02-05  сот.8(928)406-98-88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28704" y="4752950"/>
              <a:ext cx="3384376" cy="122413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Директор МБУ ЦКД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«ст. Вознесенская»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Озерова Инна Николаевна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7-02-38  сот.8(928) 444-18-35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428704" y="6265118"/>
              <a:ext cx="3384376" cy="266429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Заведующие СДК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ст.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Ереминская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Колкова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Людмила Федоровна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8(952)860-43-96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пос. Красный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Михайлютин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Сергей Георгиевич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8(928)430-45-64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пос. Веселый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Бескакотов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Павел Николаевич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8(928)42449-70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428704" y="9289454"/>
              <a:ext cx="3384376" cy="10081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Участок ОАО «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Лабинскрайгаз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»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Воронцова Ирина Валерьевна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8(928) 281-32-23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8389143" y="11521702"/>
              <a:ext cx="4029042" cy="2232248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93273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Руководители детских садов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ДС №3  Ковалева Светлана Николаевна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т.7-01-78  сот. 8(928)429-40-63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ДС №14  Тимошкина Марина Сергеевна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т.7-52-18  сот. 8(952) 876-99-35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ДС №34 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Пикус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Екатерина Семеновна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7-51-34  сот. 8(967)313-87-02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rgbClr val="FF0000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3286285" y="3276785"/>
              <a:ext cx="3528391" cy="172819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93273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Уполномоченный на решение задач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в области ГО и ЧС  на территории  Вознесенского сельского  поселения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Лабинского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района  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Нецветайло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Роман Алексеевич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7-00-45  сот. 8(928)660-91-03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7606168" y="5112990"/>
              <a:ext cx="3241555" cy="947991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Председатель ТОС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Меньшая Ирина Николаевна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 сот. 8(928)664-89-18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3429704" y="5380267"/>
              <a:ext cx="3241555" cy="947991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93273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Атаман Вознесенского Х.К.О.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Варавин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Сергей Владимирович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8(928)66189-47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3645728" y="11233670"/>
              <a:ext cx="3241555" cy="1236023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Начальник ПЧ-176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Виляев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Григорий Дмитриевич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т.7-02-01  сот.8(906)43137-23; 8(928)423-94-97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11341472" y="7921302"/>
              <a:ext cx="3168352" cy="136815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Добровольное пожарное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Формирование, командир</a:t>
              </a:r>
              <a:endParaRPr lang="ru-RU" sz="1600" dirty="0" smtClean="0">
                <a:solidFill>
                  <a:schemeClr val="tx1"/>
                </a:solidFill>
              </a:endParaRP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Нецветайло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Роман Алексеевич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Тел. 7-00-45 сот. 8()928 660-91-03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5229904" y="6625158"/>
              <a:ext cx="2232248" cy="144016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Главный врач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участковой больницы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Юрков И.С.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т.7-03-53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8(918)641-61-64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5373920" y="8425358"/>
              <a:ext cx="2088232" cy="1296144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Медицинский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персонал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участковой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больницы</a:t>
              </a:r>
            </a:p>
            <a:p>
              <a:endParaRPr lang="ru-RU" sz="1600" i="1" dirty="0" smtClean="0">
                <a:solidFill>
                  <a:schemeClr val="tx1"/>
                </a:solidFill>
              </a:endParaRPr>
            </a:p>
            <a:p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7678176" y="6553150"/>
              <a:ext cx="3240360" cy="338437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93273" tIns="146636" rIns="0" bIns="146636" rtlCol="0" anchor="t"/>
            <a:lstStyle/>
            <a:p>
              <a:r>
                <a:rPr lang="ru-RU" sz="1600" i="1" dirty="0" smtClean="0"/>
                <a:t>Председатели Совета общественности</a:t>
              </a:r>
            </a:p>
            <a:p>
              <a:r>
                <a:rPr lang="ru-RU" sz="1600" i="1" dirty="0" err="1" smtClean="0"/>
                <a:t>ст.Ереминская</a:t>
              </a:r>
              <a:r>
                <a:rPr lang="ru-RU" sz="1600" i="1" dirty="0" smtClean="0"/>
                <a:t> </a:t>
              </a:r>
              <a:r>
                <a:rPr lang="ru-RU" sz="1600" i="1" dirty="0" err="1" smtClean="0"/>
                <a:t>Бебих</a:t>
              </a:r>
              <a:r>
                <a:rPr lang="ru-RU" sz="1600" i="1" dirty="0" smtClean="0"/>
                <a:t> А.А.</a:t>
              </a:r>
            </a:p>
            <a:p>
              <a:r>
                <a:rPr lang="ru-RU" sz="1600" i="1" dirty="0" smtClean="0"/>
                <a:t>сот.8(938)435-99-04</a:t>
              </a:r>
            </a:p>
            <a:p>
              <a:r>
                <a:rPr lang="ru-RU" sz="1600" i="1" dirty="0" err="1" smtClean="0"/>
                <a:t>х.Хлебодаровский</a:t>
              </a:r>
              <a:r>
                <a:rPr lang="ru-RU" sz="1600" i="1" dirty="0" smtClean="0"/>
                <a:t>  </a:t>
              </a:r>
              <a:r>
                <a:rPr lang="ru-RU" sz="1600" i="1" dirty="0" err="1" smtClean="0"/>
                <a:t>х.Хачевань</a:t>
              </a:r>
              <a:endParaRPr lang="ru-RU" sz="1600" i="1" dirty="0" smtClean="0"/>
            </a:p>
            <a:p>
              <a:r>
                <a:rPr lang="ru-RU" sz="1600" i="1" dirty="0" err="1" smtClean="0"/>
                <a:t>Виницкая</a:t>
              </a:r>
              <a:r>
                <a:rPr lang="ru-RU" sz="1600" i="1" dirty="0" smtClean="0"/>
                <a:t> А.В.</a:t>
              </a:r>
            </a:p>
            <a:p>
              <a:r>
                <a:rPr lang="ru-RU" sz="1600" i="1" dirty="0" smtClean="0"/>
                <a:t>сот. 8(988)145-55-22</a:t>
              </a:r>
            </a:p>
            <a:p>
              <a:r>
                <a:rPr lang="ru-RU" sz="1600" i="1" dirty="0" smtClean="0"/>
                <a:t>х.Северный  </a:t>
              </a:r>
              <a:r>
                <a:rPr lang="ru-RU" sz="1600" i="1" dirty="0" err="1" smtClean="0"/>
                <a:t>Исаенко</a:t>
              </a:r>
              <a:r>
                <a:rPr lang="ru-RU" sz="1600" i="1" dirty="0" smtClean="0"/>
                <a:t> В.И.</a:t>
              </a:r>
            </a:p>
            <a:p>
              <a:r>
                <a:rPr lang="ru-RU" sz="1600" i="1" dirty="0" smtClean="0"/>
                <a:t>сот.8(961)502-90-17</a:t>
              </a:r>
            </a:p>
            <a:p>
              <a:r>
                <a:rPr lang="ru-RU" sz="1600" i="1" dirty="0" smtClean="0"/>
                <a:t>пос.Красный </a:t>
              </a:r>
              <a:r>
                <a:rPr lang="ru-RU" sz="1600" i="1" dirty="0" err="1" smtClean="0"/>
                <a:t>Поздирка</a:t>
              </a:r>
              <a:r>
                <a:rPr lang="ru-RU" sz="1600" i="1" dirty="0" smtClean="0"/>
                <a:t> С.В.</a:t>
              </a:r>
            </a:p>
            <a:p>
              <a:r>
                <a:rPr lang="ru-RU" sz="1600" i="1" dirty="0" smtClean="0"/>
                <a:t>сот. 8(928)465-57-13</a:t>
              </a:r>
            </a:p>
            <a:p>
              <a:r>
                <a:rPr lang="ru-RU" sz="1600" i="1" dirty="0" smtClean="0"/>
                <a:t>пос. Веселый Соловьева Т.Н.</a:t>
              </a:r>
            </a:p>
            <a:p>
              <a:r>
                <a:rPr lang="ru-RU" sz="1600" i="1" dirty="0" smtClean="0"/>
                <a:t>сот. 8(928)036-32-39</a:t>
              </a:r>
              <a:endParaRPr lang="ru-RU" sz="1600" i="1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7678176" y="10441582"/>
              <a:ext cx="3240360" cy="424847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/>
                <a:t>Председатели квартальных</a:t>
              </a:r>
            </a:p>
            <a:p>
              <a:r>
                <a:rPr lang="ru-RU" sz="1600" i="1" dirty="0" smtClean="0"/>
                <a:t>комитетов</a:t>
              </a:r>
            </a:p>
            <a:p>
              <a:r>
                <a:rPr lang="ru-RU" sz="1600" i="1" dirty="0" smtClean="0"/>
                <a:t>КВ №1  Сиренко Л.Г.</a:t>
              </a:r>
            </a:p>
            <a:p>
              <a:r>
                <a:rPr lang="ru-RU" sz="1600" i="1" dirty="0" smtClean="0"/>
                <a:t>сот. 8(928)434-80-94</a:t>
              </a:r>
            </a:p>
            <a:p>
              <a:r>
                <a:rPr lang="ru-RU" sz="1600" i="1" dirty="0" smtClean="0"/>
                <a:t>КВ №2   </a:t>
              </a:r>
              <a:r>
                <a:rPr lang="ru-RU" sz="1600" i="1" dirty="0" err="1" smtClean="0"/>
                <a:t>Шавякина</a:t>
              </a:r>
              <a:r>
                <a:rPr lang="ru-RU" sz="1600" i="1" dirty="0" smtClean="0"/>
                <a:t> Е.А.</a:t>
              </a:r>
            </a:p>
            <a:p>
              <a:r>
                <a:rPr lang="ru-RU" sz="1600" i="1" dirty="0" smtClean="0"/>
                <a:t>сот. 8(928)412-60-77,</a:t>
              </a:r>
            </a:p>
            <a:p>
              <a:r>
                <a:rPr lang="ru-RU" sz="1600" i="1" dirty="0" smtClean="0"/>
                <a:t>+7(952)836-11-95</a:t>
              </a:r>
            </a:p>
            <a:p>
              <a:r>
                <a:rPr lang="ru-RU" sz="1600" i="1" dirty="0" smtClean="0"/>
                <a:t>КВ №3  Щербакова С.В.</a:t>
              </a:r>
            </a:p>
            <a:p>
              <a:r>
                <a:rPr lang="ru-RU" sz="1600" i="1" dirty="0" smtClean="0"/>
                <a:t>т.9(928)271-94-75</a:t>
              </a:r>
            </a:p>
            <a:p>
              <a:r>
                <a:rPr lang="ru-RU" sz="1600" i="1" dirty="0" smtClean="0"/>
                <a:t>КВ №4  Крамаренко Н.Н.</a:t>
              </a:r>
            </a:p>
            <a:p>
              <a:r>
                <a:rPr lang="ru-RU" sz="1600" i="1" dirty="0" smtClean="0"/>
                <a:t>сот. 8(928)403-29-77</a:t>
              </a:r>
            </a:p>
            <a:p>
              <a:r>
                <a:rPr lang="ru-RU" sz="1600" i="1" dirty="0" smtClean="0"/>
                <a:t>КВ №5 </a:t>
              </a:r>
              <a:r>
                <a:rPr lang="ru-RU" sz="1600" i="1" dirty="0" err="1" smtClean="0"/>
                <a:t>Колкова</a:t>
              </a:r>
              <a:r>
                <a:rPr lang="ru-RU" sz="1600" i="1" dirty="0" smtClean="0"/>
                <a:t> Н.Н</a:t>
              </a:r>
            </a:p>
            <a:p>
              <a:r>
                <a:rPr lang="ru-RU" sz="1600" i="1" dirty="0" smtClean="0"/>
                <a:t>сот. 8(928)841-09-08</a:t>
              </a:r>
            </a:p>
            <a:p>
              <a:r>
                <a:rPr lang="ru-RU" sz="1600" i="1" dirty="0" smtClean="0"/>
                <a:t>КВ №6 Сидорова В.Д.</a:t>
              </a:r>
            </a:p>
            <a:p>
              <a:r>
                <a:rPr lang="ru-RU" sz="1600" i="1" dirty="0" smtClean="0"/>
                <a:t>сот. 8(928) 412-34-22</a:t>
              </a:r>
            </a:p>
            <a:p>
              <a:endParaRPr lang="ru-RU" sz="1600" i="1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13645728" y="13033870"/>
              <a:ext cx="3241555" cy="659959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293273" tIns="146636" rIns="293273" bIns="146636" rtlCol="0" anchor="t"/>
            <a:lstStyle/>
            <a:p>
              <a:pPr algn="ctr"/>
              <a:r>
                <a:rPr lang="ru-RU" sz="1600" i="1" dirty="0" smtClean="0">
                  <a:solidFill>
                    <a:schemeClr val="tx1"/>
                  </a:solidFill>
                </a:rPr>
                <a:t>НАСЕЛЕНИЕ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428704" y="10729614"/>
              <a:ext cx="3384376" cy="10081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Участок  ДРСУ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Козлов Евгений Владимирович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сот. 8(928)661-89-41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428704" y="12025758"/>
              <a:ext cx="3384376" cy="1008112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Ветеринарный участок 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Гайтотин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Сергей Васильевич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т. 7-01-28  сот. 8(928)268-82-52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8038216" y="1602601"/>
              <a:ext cx="2232248" cy="1494165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Включение сирены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пос. Красный – 1шт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пос. Веселый – 1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шт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ст. Вознесенская – 7 шт. 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8038215" y="3312789"/>
              <a:ext cx="2809507" cy="169218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80000" tIns="146636" rIns="0" bIns="146636" rtlCol="0" anchor="t"/>
            <a:lstStyle/>
            <a:p>
              <a:r>
                <a:rPr lang="ru-RU" sz="1600" i="1" dirty="0" smtClean="0">
                  <a:solidFill>
                    <a:schemeClr val="tx1"/>
                  </a:solidFill>
                </a:rPr>
                <a:t>Включение сирены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ст.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Ереминская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– 3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шт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</a:t>
              </a:r>
            </a:p>
            <a:p>
              <a:r>
                <a:rPr lang="ru-RU" sz="1600" i="1" dirty="0" err="1" smtClean="0">
                  <a:solidFill>
                    <a:schemeClr val="tx1"/>
                  </a:solidFill>
                </a:rPr>
                <a:t>х.Северный</a:t>
              </a:r>
              <a:r>
                <a:rPr lang="ru-RU" sz="1600" i="1" dirty="0" smtClean="0">
                  <a:solidFill>
                    <a:schemeClr val="tx1"/>
                  </a:solidFill>
                </a:rPr>
                <a:t> – 2шт </a:t>
              </a: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Оповещение мегафонами     х. </a:t>
              </a:r>
              <a:r>
                <a:rPr lang="ru-RU" sz="1600" i="1" dirty="0" err="1" smtClean="0">
                  <a:solidFill>
                    <a:schemeClr val="tx1"/>
                  </a:solidFill>
                </a:rPr>
                <a:t>Хлебодаровский</a:t>
              </a:r>
              <a:endParaRPr lang="ru-RU" sz="1600" i="1" dirty="0" smtClean="0">
                <a:solidFill>
                  <a:schemeClr val="tx1"/>
                </a:solidFill>
              </a:endParaRPr>
            </a:p>
            <a:p>
              <a:r>
                <a:rPr lang="ru-RU" sz="1600" i="1" dirty="0" smtClean="0">
                  <a:solidFill>
                    <a:schemeClr val="tx1"/>
                  </a:solidFill>
                </a:rPr>
                <a:t>х. </a:t>
              </a:r>
              <a:r>
                <a:rPr lang="ru-RU" sz="1600" i="1" smtClean="0">
                  <a:solidFill>
                    <a:schemeClr val="tx1"/>
                  </a:solidFill>
                </a:rPr>
                <a:t>Хачивань</a:t>
              </a:r>
              <a:endParaRPr lang="ru-RU" sz="1600" i="1" dirty="0">
                <a:solidFill>
                  <a:schemeClr val="tx1"/>
                </a:solidFill>
              </a:endParaRPr>
            </a:p>
            <a:p>
              <a:pPr algn="just"/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958095" y="648494"/>
              <a:ext cx="4101049" cy="221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ПРИЛОЖЕНИЕ № 2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УТВЕРЖДЕНА постановлением администрации                                Вознесенского сельского поселения Лабинского района </a:t>
              </a:r>
              <a:r>
                <a:rPr lang="ru-RU" sz="1400" smtClean="0">
                  <a:latin typeface="Times New Roman" pitchFamily="18" charset="0"/>
                  <a:cs typeface="Times New Roman" pitchFamily="18" charset="0"/>
                </a:rPr>
                <a:t>от </a:t>
              </a:r>
              <a:r>
                <a:rPr lang="ru-RU" sz="1400" smtClean="0">
                  <a:latin typeface="Times New Roman" pitchFamily="18" charset="0"/>
                  <a:cs typeface="Times New Roman" pitchFamily="18" charset="0"/>
                </a:rPr>
                <a:t>30.05.2017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№ 81</a:t>
              </a:r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3217684" y="2333748"/>
            <a:ext cx="3528391" cy="10197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3429704" y="2333748"/>
            <a:ext cx="2919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err="1" smtClean="0"/>
              <a:t>Лабинский</a:t>
            </a:r>
            <a:r>
              <a:rPr lang="ru-RU" sz="1600" i="1" dirty="0" smtClean="0"/>
              <a:t> аварийно-спасательный </a:t>
            </a:r>
          </a:p>
          <a:p>
            <a:r>
              <a:rPr lang="ru-RU" sz="1600" i="1" dirty="0" smtClean="0"/>
              <a:t>Отряд ГУКК «Кубань-СПАС»</a:t>
            </a:r>
            <a:endParaRPr lang="ru-RU" sz="1600" i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068664" y="3599545"/>
            <a:ext cx="0" cy="8183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3784038" y="3563541"/>
            <a:ext cx="284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3784039" y="11808458"/>
            <a:ext cx="284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3784039" y="7631994"/>
            <a:ext cx="284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4068664" y="3541491"/>
            <a:ext cx="183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9" idx="2"/>
            <a:endCxn id="20" idx="0"/>
          </p:cNvCxnSpPr>
          <p:nvPr/>
        </p:nvCxnSpPr>
        <p:spPr>
          <a:xfrm>
            <a:off x="6052291" y="3939976"/>
            <a:ext cx="0" cy="7301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0" idx="2"/>
            <a:endCxn id="21" idx="0"/>
          </p:cNvCxnSpPr>
          <p:nvPr/>
        </p:nvCxnSpPr>
        <p:spPr>
          <a:xfrm>
            <a:off x="6052291" y="5911255"/>
            <a:ext cx="0" cy="292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1" idx="2"/>
            <a:endCxn id="22" idx="0"/>
          </p:cNvCxnSpPr>
          <p:nvPr/>
        </p:nvCxnSpPr>
        <p:spPr>
          <a:xfrm>
            <a:off x="6052291" y="8904681"/>
            <a:ext cx="0" cy="365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22" idx="2"/>
            <a:endCxn id="36" idx="0"/>
          </p:cNvCxnSpPr>
          <p:nvPr/>
        </p:nvCxnSpPr>
        <p:spPr>
          <a:xfrm>
            <a:off x="6052291" y="10291878"/>
            <a:ext cx="0" cy="43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36" idx="2"/>
            <a:endCxn id="37" idx="0"/>
          </p:cNvCxnSpPr>
          <p:nvPr/>
        </p:nvCxnSpPr>
        <p:spPr>
          <a:xfrm>
            <a:off x="6052291" y="11752086"/>
            <a:ext cx="0" cy="292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9" idx="3"/>
          </p:cNvCxnSpPr>
          <p:nvPr/>
        </p:nvCxnSpPr>
        <p:spPr>
          <a:xfrm>
            <a:off x="7852491" y="3209872"/>
            <a:ext cx="176613" cy="389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029104" y="3599546"/>
            <a:ext cx="0" cy="8930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8029104" y="12529814"/>
            <a:ext cx="2914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" idx="2"/>
          </p:cNvCxnSpPr>
          <p:nvPr/>
        </p:nvCxnSpPr>
        <p:spPr>
          <a:xfrm>
            <a:off x="10219656" y="3440955"/>
            <a:ext cx="0" cy="1094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6" idx="2"/>
          </p:cNvCxnSpPr>
          <p:nvPr/>
        </p:nvCxnSpPr>
        <p:spPr>
          <a:xfrm>
            <a:off x="10336765" y="5692224"/>
            <a:ext cx="0" cy="859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17" idx="2"/>
          </p:cNvCxnSpPr>
          <p:nvPr/>
        </p:nvCxnSpPr>
        <p:spPr>
          <a:xfrm>
            <a:off x="10479079" y="7553989"/>
            <a:ext cx="0" cy="654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18" idx="2"/>
          </p:cNvCxnSpPr>
          <p:nvPr/>
        </p:nvCxnSpPr>
        <p:spPr>
          <a:xfrm>
            <a:off x="9616686" y="9853816"/>
            <a:ext cx="0" cy="1162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9616686" y="11016370"/>
            <a:ext cx="79928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3604017" y="10142631"/>
            <a:ext cx="14185577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784038" y="10440306"/>
            <a:ext cx="13825537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12064956" y="3096766"/>
            <a:ext cx="1296147" cy="1438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26" idx="1"/>
          </p:cNvCxnSpPr>
          <p:nvPr/>
        </p:nvCxnSpPr>
        <p:spPr>
          <a:xfrm flipV="1">
            <a:off x="12064956" y="4049490"/>
            <a:ext cx="1152728" cy="9902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6" idx="3"/>
          </p:cNvCxnSpPr>
          <p:nvPr/>
        </p:nvCxnSpPr>
        <p:spPr>
          <a:xfrm flipV="1">
            <a:off x="12064956" y="3320226"/>
            <a:ext cx="5932817" cy="1605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26" idx="3"/>
            <a:endCxn id="40" idx="1"/>
          </p:cNvCxnSpPr>
          <p:nvPr/>
        </p:nvCxnSpPr>
        <p:spPr>
          <a:xfrm>
            <a:off x="16746075" y="4049490"/>
            <a:ext cx="1223539" cy="18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13861752" y="529173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13361103" y="5291732"/>
            <a:ext cx="0" cy="2916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15661952" y="6615014"/>
            <a:ext cx="0" cy="29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15821765" y="835207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27" idx="2"/>
          </p:cNvCxnSpPr>
          <p:nvPr/>
        </p:nvCxnSpPr>
        <p:spPr>
          <a:xfrm>
            <a:off x="19158345" y="5996318"/>
            <a:ext cx="0" cy="915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14797856" y="5291734"/>
            <a:ext cx="0" cy="637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27" idx="3"/>
          </p:cNvCxnSpPr>
          <p:nvPr/>
        </p:nvCxnSpPr>
        <p:spPr>
          <a:xfrm>
            <a:off x="20779122" y="5515725"/>
            <a:ext cx="211422" cy="358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20990544" y="5873742"/>
            <a:ext cx="0" cy="7232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H="1">
            <a:off x="20779122" y="13105878"/>
            <a:ext cx="2114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>
            <a:endCxn id="35" idx="3"/>
          </p:cNvCxnSpPr>
          <p:nvPr/>
        </p:nvCxnSpPr>
        <p:spPr>
          <a:xfrm flipH="1" flipV="1">
            <a:off x="16818682" y="13400846"/>
            <a:ext cx="790894" cy="249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3" idx="2"/>
            <a:endCxn id="34" idx="0"/>
          </p:cNvCxnSpPr>
          <p:nvPr/>
        </p:nvCxnSpPr>
        <p:spPr>
          <a:xfrm>
            <a:off x="19229755" y="9926827"/>
            <a:ext cx="0" cy="511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641</Words>
  <Application>Microsoft Office PowerPoint</Application>
  <PresentationFormat>Произвольный</PresentationFormat>
  <Paragraphs>179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</dc:creator>
  <cp:lastModifiedBy>Nadejda</cp:lastModifiedBy>
  <cp:revision>85</cp:revision>
  <cp:lastPrinted>2017-05-18T12:32:42Z</cp:lastPrinted>
  <dcterms:created xsi:type="dcterms:W3CDTF">2012-12-26T06:56:32Z</dcterms:created>
  <dcterms:modified xsi:type="dcterms:W3CDTF">2017-05-31T07:29:00Z</dcterms:modified>
</cp:coreProperties>
</file>